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17"/>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6" r:id="rId95"/>
    <p:sldId id="359" r:id="rId96"/>
    <p:sldId id="360" r:id="rId97"/>
    <p:sldId id="371" r:id="rId98"/>
    <p:sldId id="372" r:id="rId99"/>
    <p:sldId id="373" r:id="rId100"/>
    <p:sldId id="374" r:id="rId101"/>
    <p:sldId id="375" r:id="rId102"/>
    <p:sldId id="377" r:id="rId103"/>
    <p:sldId id="378" r:id="rId104"/>
    <p:sldId id="379" r:id="rId105"/>
    <p:sldId id="358" r:id="rId106"/>
    <p:sldId id="365" r:id="rId107"/>
    <p:sldId id="354" r:id="rId108"/>
    <p:sldId id="362" r:id="rId109"/>
    <p:sldId id="367" r:id="rId110"/>
    <p:sldId id="363" r:id="rId111"/>
    <p:sldId id="364" r:id="rId112"/>
    <p:sldId id="366" r:id="rId113"/>
    <p:sldId id="368" r:id="rId114"/>
    <p:sldId id="369" r:id="rId115"/>
    <p:sldId id="370" r:id="rId116"/>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796" autoAdjust="0"/>
  </p:normalViewPr>
  <p:slideViewPr>
    <p:cSldViewPr snapToGrid="0">
      <p:cViewPr varScale="1">
        <p:scale>
          <a:sx n="45" d="100"/>
          <a:sy n="45" d="100"/>
        </p:scale>
        <p:origin x="64" y="18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2023/1/11</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2023/1/11</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2023/1/11</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2023/1/11</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2023/1/11</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2023/1/11</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6.png"/><Relationship Id="rId7" Type="http://schemas.openxmlformats.org/officeDocument/2006/relationships/image" Target="../media/image293.png"/><Relationship Id="rId2"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92.png"/><Relationship Id="rId5" Type="http://schemas.openxmlformats.org/officeDocument/2006/relationships/image" Target="../media/image289.png"/><Relationship Id="rId4" Type="http://schemas.openxmlformats.org/officeDocument/2006/relationships/image" Target="../media/image288.png"/><Relationship Id="rId9" Type="http://schemas.openxmlformats.org/officeDocument/2006/relationships/image" Target="../media/image291.png"/></Relationships>
</file>

<file path=ppt/slides/_rels/slide101.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86.png"/><Relationship Id="rId7" Type="http://schemas.openxmlformats.org/officeDocument/2006/relationships/image" Target="../media/image293.png"/><Relationship Id="rId2"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92.png"/><Relationship Id="rId11" Type="http://schemas.openxmlformats.org/officeDocument/2006/relationships/image" Target="../media/image291.png"/><Relationship Id="rId5" Type="http://schemas.openxmlformats.org/officeDocument/2006/relationships/image" Target="../media/image289.png"/><Relationship Id="rId10" Type="http://schemas.openxmlformats.org/officeDocument/2006/relationships/image" Target="../media/image290.png"/><Relationship Id="rId4" Type="http://schemas.openxmlformats.org/officeDocument/2006/relationships/image" Target="../media/image288.png"/><Relationship Id="rId9" Type="http://schemas.openxmlformats.org/officeDocument/2006/relationships/image" Target="../media/image295.png"/></Relationships>
</file>

<file path=ppt/slides/_rels/slide10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image" Target="../media/image297.png"/></Relationships>
</file>

<file path=ppt/slides/_rels/slide10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7.xml"/><Relationship Id="rId4" Type="http://schemas.openxmlformats.org/officeDocument/2006/relationships/image" Target="../media/image301.png"/></Relationships>
</file>

<file path=ppt/slides/_rels/slide104.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105.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301.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2.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1.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0.png"/><Relationship Id="rId37" Type="http://schemas.openxmlformats.org/officeDocument/2006/relationships/image" Target="../media/image275.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4.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3.png"/><Relationship Id="rId8" Type="http://schemas.openxmlformats.org/officeDocument/2006/relationships/image" Target="../media/image246.png"/><Relationship Id="rId3" Type="http://schemas.openxmlformats.org/officeDocument/2006/relationships/image" Target="../media/image238.png"/></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4" Type="http://schemas.openxmlformats.org/officeDocument/2006/relationships/image" Target="../media/image278.png"/></Relationships>
</file>

<file path=ppt/slides/_rels/slide9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80.png"/><Relationship Id="rId4" Type="http://schemas.openxmlformats.org/officeDocument/2006/relationships/image" Target="../media/image279.png"/></Relationships>
</file>

<file path=ppt/slides/_rels/slide96.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77.png"/><Relationship Id="rId7" Type="http://schemas.openxmlformats.org/officeDocument/2006/relationships/image" Target="../media/image282.png"/><Relationship Id="rId2" Type="http://schemas.openxmlformats.org/officeDocument/2006/relationships/image" Target="../media/image276.png"/><Relationship Id="rId1" Type="http://schemas.openxmlformats.org/officeDocument/2006/relationships/slideLayout" Target="../slideLayouts/slideLayout7.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78.png"/><Relationship Id="rId2" Type="http://schemas.openxmlformats.org/officeDocument/2006/relationships/image" Target="../media/image276.png"/><Relationship Id="rId1" Type="http://schemas.openxmlformats.org/officeDocument/2006/relationships/slideLayout" Target="../slideLayouts/slideLayout7.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1.png"/></Relationships>
</file>

<file path=ppt/slides/_rels/slide9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287.png"/></Relationships>
</file>

<file path=ppt/slides/_rels/slide99.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image" Target="../media/image291.png"/><Relationship Id="rId2"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 y="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dcmitype/"/>
    <ds:schemaRef ds:uri="http://purl.org/dc/terms/"/>
    <ds:schemaRef ds:uri="http://schemas.microsoft.com/office/2006/metadata/properties"/>
    <ds:schemaRef ds:uri="http://www.w3.org/XML/1998/namespace"/>
    <ds:schemaRef ds:uri="http://schemas.microsoft.com/office/infopath/2007/PartnerControls"/>
    <ds:schemaRef ds:uri="4568da19-f08b-41ec-9ad7-5a3257166d1b"/>
    <ds:schemaRef ds:uri="http://schemas.microsoft.com/office/2006/documentManagement/typ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5441</TotalTime>
  <Words>2840</Words>
  <Application>Microsoft Office PowerPoint</Application>
  <PresentationFormat>ワイド画面</PresentationFormat>
  <Paragraphs>474</Paragraphs>
  <Slides>112</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112</vt:i4>
      </vt:variant>
    </vt:vector>
  </HeadingPairs>
  <TitlesOfParts>
    <vt:vector size="118" baseType="lpstr">
      <vt:lpstr>Lucida Grande</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高原　陽太</cp:lastModifiedBy>
  <cp:revision>30</cp:revision>
  <cp:lastPrinted>2022-12-14T03:36:42Z</cp:lastPrinted>
  <dcterms:created xsi:type="dcterms:W3CDTF">2022-09-14T00:57:17Z</dcterms:created>
  <dcterms:modified xsi:type="dcterms:W3CDTF">2023-01-12T07:06:01Z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